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6" r:id="rId2"/>
    <p:sldId id="259" r:id="rId3"/>
    <p:sldId id="257" r:id="rId4"/>
    <p:sldId id="262" r:id="rId5"/>
    <p:sldId id="261" r:id="rId6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76027" autoAdjust="0"/>
  </p:normalViewPr>
  <p:slideViewPr>
    <p:cSldViewPr>
      <p:cViewPr varScale="1">
        <p:scale>
          <a:sx n="81" d="100"/>
          <a:sy n="81" d="100"/>
        </p:scale>
        <p:origin x="-8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9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B67AEEE8-413D-4F91-81A1-CD55D046523B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6CC7BC43-4ED5-4E9A-A94E-AEC47367C3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99239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Welcome and thank you for coming,</a:t>
            </a:r>
            <a:r>
              <a:rPr lang="en-GB" baseline="0" dirty="0" smtClean="0"/>
              <a:t> some of you a long way.</a:t>
            </a:r>
          </a:p>
          <a:p>
            <a:r>
              <a:rPr lang="en-GB" baseline="0" dirty="0" smtClean="0"/>
              <a:t>We appreciate your support greatly and you are an integral part to the continued success of IRC.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BC43-4ED5-4E9A-A94E-AEC47367C3A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8411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064">
              <a:defRPr/>
            </a:pPr>
            <a:r>
              <a:rPr lang="en-GB" dirty="0" smtClean="0"/>
              <a:t>Introduce</a:t>
            </a:r>
            <a:r>
              <a:rPr lang="en-GB" baseline="0" dirty="0" smtClean="0"/>
              <a:t> office staff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BC43-4ED5-4E9A-A94E-AEC47367C3A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50488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Agenda &amp; Plan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BC43-4ED5-4E9A-A94E-AEC47367C3A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9170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BC43-4ED5-4E9A-A94E-AEC47367C3A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7898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BC43-4ED5-4E9A-A94E-AEC47367C3A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2791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2" descr="C:\Users\jason\Pictures\irc_logo_words_international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924" b="8444"/>
          <a:stretch/>
        </p:blipFill>
        <p:spPr bwMode="auto">
          <a:xfrm>
            <a:off x="7209983" y="0"/>
            <a:ext cx="1907704" cy="1182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2" descr="C:\Users\jason\Pictures\irc_logo_words_international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924" b="8444"/>
          <a:stretch/>
        </p:blipFill>
        <p:spPr bwMode="auto">
          <a:xfrm>
            <a:off x="7209983" y="0"/>
            <a:ext cx="1907704" cy="1182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2" descr="C:\Users\jason\Pictures\irc_logo_words_international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924" b="8444"/>
          <a:stretch/>
        </p:blipFill>
        <p:spPr bwMode="auto">
          <a:xfrm>
            <a:off x="7209983" y="0"/>
            <a:ext cx="1907704" cy="1182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09315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6752783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5" name="Picture 2" descr="C:\Users\jason\Pictures\irc_logo_words_international.jp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924" b="8444"/>
          <a:stretch/>
        </p:blipFill>
        <p:spPr bwMode="auto">
          <a:xfrm>
            <a:off x="7209983" y="0"/>
            <a:ext cx="1907704" cy="1182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ason\Pictures\irc_logo_words_international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924" b="8444"/>
          <a:stretch/>
        </p:blipFill>
        <p:spPr bwMode="auto">
          <a:xfrm>
            <a:off x="1551307" y="2991513"/>
            <a:ext cx="6041385" cy="37444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820688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IRC Measurers Conference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6400800" cy="449063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7 &amp; 8 March 2018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236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2636912"/>
            <a:ext cx="8028881" cy="3450696"/>
          </a:xfrm>
        </p:spPr>
        <p:txBody>
          <a:bodyPr/>
          <a:lstStyle/>
          <a:p>
            <a:r>
              <a:rPr lang="en-GB" dirty="0" smtClean="0"/>
              <a:t>&lt;&lt;Introduce your team here&gt;&gt;</a:t>
            </a:r>
          </a:p>
          <a:p>
            <a:r>
              <a:rPr lang="en-GB" dirty="0" smtClean="0"/>
              <a:t>&lt;&lt;Introduce your other presenters here&gt;&gt;</a:t>
            </a:r>
          </a:p>
          <a:p>
            <a:r>
              <a:rPr lang="en-GB" dirty="0" smtClean="0"/>
              <a:t>&lt;&lt;Introduce any other important guests etc.&gt;&gt;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Staff, Presenters and/or Guests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8924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5013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Day </a:t>
            </a:r>
            <a:r>
              <a:rPr lang="en-GB" dirty="0" smtClean="0">
                <a:solidFill>
                  <a:srgbClr val="FF0000"/>
                </a:solidFill>
              </a:rPr>
              <a:t>1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&lt;&lt;list your agenda here&gt;&gt;</a:t>
            </a:r>
            <a:endParaRPr lang="en-GB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Welcome &amp;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0576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2636912"/>
            <a:ext cx="7408333" cy="3450696"/>
          </a:xfrm>
        </p:spPr>
        <p:txBody>
          <a:bodyPr>
            <a:normAutofit/>
          </a:bodyPr>
          <a:lstStyle/>
          <a:p>
            <a:r>
              <a:rPr lang="en-GB" dirty="0" smtClean="0"/>
              <a:t>Split in to two groups for afternoon: </a:t>
            </a:r>
            <a:r>
              <a:rPr lang="en-GB" b="1" dirty="0" smtClean="0">
                <a:solidFill>
                  <a:srgbClr val="FF0000"/>
                </a:solidFill>
              </a:rPr>
              <a:t>red</a:t>
            </a:r>
            <a:r>
              <a:rPr lang="en-GB" dirty="0" smtClean="0"/>
              <a:t> and </a:t>
            </a:r>
            <a:r>
              <a:rPr lang="en-GB" b="1" dirty="0" smtClean="0">
                <a:solidFill>
                  <a:srgbClr val="0070C0"/>
                </a:solidFill>
              </a:rPr>
              <a:t>blue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Red goes to weighing </a:t>
            </a:r>
            <a:r>
              <a:rPr lang="en-GB" b="1" dirty="0" smtClean="0">
                <a:solidFill>
                  <a:srgbClr val="FF0000"/>
                </a:solidFill>
              </a:rPr>
              <a:t>first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0070C0"/>
                </a:solidFill>
              </a:rPr>
              <a:t>Blue goes to draft </a:t>
            </a:r>
            <a:r>
              <a:rPr lang="en-GB" b="1" dirty="0" smtClean="0">
                <a:solidFill>
                  <a:srgbClr val="0070C0"/>
                </a:solidFill>
              </a:rPr>
              <a:t>first</a:t>
            </a:r>
            <a:endParaRPr lang="en-GB" b="1" dirty="0" smtClean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E.g. Measurer </a:t>
            </a:r>
            <a:r>
              <a:rPr lang="en-GB" dirty="0" smtClean="0"/>
              <a:t>groups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4688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47664" y="2713426"/>
            <a:ext cx="7408333" cy="345069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Thanks to any sponsors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7207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431</TotalTime>
  <Words>117</Words>
  <Application>Microsoft Office PowerPoint</Application>
  <PresentationFormat>On-screen Show (4:3)</PresentationFormat>
  <Paragraphs>23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IRC Measurers Conference</vt:lpstr>
      <vt:lpstr>Staff, Presenters and/or Guests</vt:lpstr>
      <vt:lpstr>Welcome &amp; Introduction</vt:lpstr>
      <vt:lpstr>E.g. Measurer groups</vt:lpstr>
      <vt:lpstr>Thanks to any sponsors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IRC Rating System</dc:title>
  <dc:creator>Jason</dc:creator>
  <cp:lastModifiedBy>Jason Smithwick, RORC Rating Office</cp:lastModifiedBy>
  <cp:revision>55</cp:revision>
  <dcterms:created xsi:type="dcterms:W3CDTF">2017-11-14T14:52:41Z</dcterms:created>
  <dcterms:modified xsi:type="dcterms:W3CDTF">2018-03-14T13:52:56Z</dcterms:modified>
</cp:coreProperties>
</file>